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1282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F31BD-0254-40A1-B021-CAE69909AF1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B79CA-1736-4942-A3FD-5EB9C31A241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shot (4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6" y="2000240"/>
            <a:ext cx="7691459" cy="43264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4348" y="500042"/>
            <a:ext cx="6072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Admin page</a:t>
            </a:r>
            <a:endParaRPr lang="en-US" sz="4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40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58" y="1357298"/>
            <a:ext cx="8382027" cy="47148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8662" y="571480"/>
            <a:ext cx="58579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Login page</a:t>
            </a:r>
            <a:endParaRPr lang="en-US" sz="4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4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10" y="1500174"/>
            <a:ext cx="8143900" cy="458094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00166" y="500042"/>
            <a:ext cx="47149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Finding buses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4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1500174"/>
            <a:ext cx="8358214" cy="470149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71604" y="571480"/>
            <a:ext cx="5929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/>
              <a:t>Bookings page</a:t>
            </a:r>
            <a:endParaRPr lang="en-US" sz="4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Slide 1</vt:lpstr>
      <vt:lpstr>Slide 2</vt:lpstr>
      <vt:lpstr>Slide 3</vt:lpstr>
      <vt:lpstr>Slide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sss</dc:creator>
  <cp:lastModifiedBy>sss</cp:lastModifiedBy>
  <cp:revision>1</cp:revision>
  <dcterms:created xsi:type="dcterms:W3CDTF">2024-04-10T05:40:24Z</dcterms:created>
  <dcterms:modified xsi:type="dcterms:W3CDTF">2024-04-10T05:47:00Z</dcterms:modified>
</cp:coreProperties>
</file>

<file path=docProps/thumbnail.jpeg>
</file>